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th-TH" dirty="0">
                <a:noFill/>
              </a:rPr>
              <a:t>ชื่อแผนภูมิ</a:t>
            </a:r>
          </a:p>
        </c:rich>
      </c:tx>
      <c:layout>
        <c:manualLayout>
          <c:xMode val="edge"/>
          <c:yMode val="edge"/>
          <c:x val="0.40848600174978128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th-T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Sheet1!$B$1:$B$2</c:f>
              <c:strCache>
                <c:ptCount val="2"/>
                <c:pt idx="0">
                  <c:v>ยอดผู้ติดตาม</c:v>
                </c:pt>
                <c:pt idx="1">
                  <c:v>YouTube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Sheet1!$A$3:$A$7</c:f>
              <c:strCache>
                <c:ptCount val="5"/>
                <c:pt idx="0">
                  <c:v>Arifah Kh</c:v>
                </c:pt>
                <c:pt idx="1">
                  <c:v>NOBLUK</c:v>
                </c:pt>
                <c:pt idx="2">
                  <c:v>Gamgy channel</c:v>
                </c:pt>
                <c:pt idx="3">
                  <c:v>Licktga</c:v>
                </c:pt>
                <c:pt idx="4">
                  <c:v>nutties11311</c:v>
                </c:pt>
              </c:strCache>
            </c:strRef>
          </c:cat>
          <c:val>
            <c:numRef>
              <c:f>Sheet1!$B$3:$B$7</c:f>
              <c:numCache>
                <c:formatCode>#,##0</c:formatCode>
                <c:ptCount val="5"/>
                <c:pt idx="0">
                  <c:v>346000</c:v>
                </c:pt>
                <c:pt idx="1">
                  <c:v>775000</c:v>
                </c:pt>
                <c:pt idx="2">
                  <c:v>582000</c:v>
                </c:pt>
                <c:pt idx="3">
                  <c:v>647000</c:v>
                </c:pt>
                <c:pt idx="4">
                  <c:v>1220000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21-40E6-BB6B-A7D88A92DAFB}"/>
            </c:ext>
          </c:extLst>
        </c:ser>
        <c:ser>
          <c:idx val="1"/>
          <c:order val="1"/>
          <c:tx>
            <c:strRef>
              <c:f>Sheet1!$C$1:$C$2</c:f>
              <c:strCache>
                <c:ptCount val="2"/>
                <c:pt idx="0">
                  <c:v>ยอดผู้ติดตาม</c:v>
                </c:pt>
                <c:pt idx="1">
                  <c:v>Facebook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Sheet1!$A$3:$A$7</c:f>
              <c:strCache>
                <c:ptCount val="5"/>
                <c:pt idx="0">
                  <c:v>Arifah Kh</c:v>
                </c:pt>
                <c:pt idx="1">
                  <c:v>NOBLUK</c:v>
                </c:pt>
                <c:pt idx="2">
                  <c:v>Gamgy channel</c:v>
                </c:pt>
                <c:pt idx="3">
                  <c:v>Licktga</c:v>
                </c:pt>
                <c:pt idx="4">
                  <c:v>nutties11311</c:v>
                </c:pt>
              </c:strCache>
            </c:strRef>
          </c:cat>
          <c:val>
            <c:numRef>
              <c:f>Sheet1!$C$3:$C$7</c:f>
              <c:numCache>
                <c:formatCode>#,##0</c:formatCode>
                <c:ptCount val="5"/>
                <c:pt idx="0">
                  <c:v>110118</c:v>
                </c:pt>
                <c:pt idx="1">
                  <c:v>1099827</c:v>
                </c:pt>
                <c:pt idx="2">
                  <c:v>370566</c:v>
                </c:pt>
                <c:pt idx="3">
                  <c:v>1008719</c:v>
                </c:pt>
                <c:pt idx="4">
                  <c:v>68625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21-40E6-BB6B-A7D88A92DAFB}"/>
            </c:ext>
          </c:extLst>
        </c:ser>
        <c:ser>
          <c:idx val="2"/>
          <c:order val="2"/>
          <c:tx>
            <c:strRef>
              <c:f>Sheet1!$D$1:$D$2</c:f>
              <c:strCache>
                <c:ptCount val="2"/>
                <c:pt idx="0">
                  <c:v>ยอดผู้ติดตาม</c:v>
                </c:pt>
                <c:pt idx="1">
                  <c:v>Instagram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Sheet1!$A$3:$A$7</c:f>
              <c:strCache>
                <c:ptCount val="5"/>
                <c:pt idx="0">
                  <c:v>Arifah Kh</c:v>
                </c:pt>
                <c:pt idx="1">
                  <c:v>NOBLUK</c:v>
                </c:pt>
                <c:pt idx="2">
                  <c:v>Gamgy channel</c:v>
                </c:pt>
                <c:pt idx="3">
                  <c:v>Licktga</c:v>
                </c:pt>
                <c:pt idx="4">
                  <c:v>nutties11311</c:v>
                </c:pt>
              </c:strCache>
            </c:strRef>
          </c:cat>
          <c:val>
            <c:numRef>
              <c:f>Sheet1!$D$3:$D$7</c:f>
              <c:numCache>
                <c:formatCode>#,##0</c:formatCode>
                <c:ptCount val="5"/>
                <c:pt idx="0">
                  <c:v>101000</c:v>
                </c:pt>
                <c:pt idx="1">
                  <c:v>494000</c:v>
                </c:pt>
                <c:pt idx="2">
                  <c:v>329000</c:v>
                </c:pt>
                <c:pt idx="3">
                  <c:v>106000</c:v>
                </c:pt>
                <c:pt idx="4">
                  <c:v>326000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21-40E6-BB6B-A7D88A92DA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45730128"/>
        <c:axId val="2072700496"/>
      </c:barChart>
      <c:catAx>
        <c:axId val="4457301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2"/>
                    </a:solidFill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defRPr>
                </a:pP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ช่อง /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Channel</a:t>
                </a:r>
                <a:endParaRPr lang="th-TH" sz="24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c:rich>
          </c:tx>
          <c:layout>
            <c:manualLayout>
              <c:xMode val="edge"/>
              <c:yMode val="edge"/>
              <c:x val="0.48783780430167628"/>
              <c:y val="0.827849664859308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2"/>
                  </a:solidFill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defRPr>
              </a:pPr>
              <a:endParaRPr lang="th-T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2"/>
                </a:solidFill>
                <a:latin typeface="Cordia New" panose="020B0304020202020204" pitchFamily="34" charset="-34"/>
                <a:ea typeface="+mn-ea"/>
                <a:cs typeface="Cordia New" panose="020B0304020202020204" pitchFamily="34" charset="-34"/>
              </a:defRPr>
            </a:pPr>
            <a:endParaRPr lang="th-TH"/>
          </a:p>
        </c:txPr>
        <c:crossAx val="2072700496"/>
        <c:crosses val="autoZero"/>
        <c:auto val="1"/>
        <c:lblAlgn val="ctr"/>
        <c:lblOffset val="100"/>
        <c:noMultiLvlLbl val="0"/>
      </c:catAx>
      <c:valAx>
        <c:axId val="2072700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900" b="0" i="0" u="none" strike="noStrike" kern="1200" baseline="0">
                <a:solidFill>
                  <a:schemeClr val="tx2"/>
                </a:solidFill>
                <a:latin typeface="Cordia New" panose="020B0304020202020204" pitchFamily="34" charset="-34"/>
                <a:ea typeface="+mn-ea"/>
                <a:cs typeface="Cordia New" panose="020B0304020202020204" pitchFamily="34" charset="-34"/>
              </a:defRPr>
            </a:pPr>
            <a:endParaRPr lang="th-TH"/>
          </a:p>
        </c:txPr>
        <c:crossAx val="445730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2"/>
              </a:solidFill>
              <a:latin typeface="Cordia New" panose="020B0304020202020204" pitchFamily="34" charset="-34"/>
              <a:ea typeface="+mn-ea"/>
              <a:cs typeface="Cordia New" panose="020B0304020202020204" pitchFamily="34" charset="-34"/>
            </a:defRPr>
          </a:pPr>
          <a:endParaRPr lang="th-T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680E781-6868-440F-9640-305CCB563C22}" type="datetimeFigureOut">
              <a:rPr lang="th-TH" smtClean="0"/>
              <a:t>19/09/62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B7A0AE-3864-4875-B414-AB4553324B24}" type="slidenum">
              <a:rPr lang="th-TH" smtClean="0"/>
              <a:t>‹#›</a:t>
            </a:fld>
            <a:endParaRPr lang="th-TH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322688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E781-6868-440F-9640-305CCB563C22}" type="datetimeFigureOut">
              <a:rPr lang="th-TH" smtClean="0"/>
              <a:t>19/09/62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A0AE-3864-4875-B414-AB4553324B2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39430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E781-6868-440F-9640-305CCB563C22}" type="datetimeFigureOut">
              <a:rPr lang="th-TH" smtClean="0"/>
              <a:t>19/09/62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A0AE-3864-4875-B414-AB4553324B2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0162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E781-6868-440F-9640-305CCB563C22}" type="datetimeFigureOut">
              <a:rPr lang="th-TH" smtClean="0"/>
              <a:t>19/09/62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A0AE-3864-4875-B414-AB4553324B2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22094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680E781-6868-440F-9640-305CCB563C22}" type="datetimeFigureOut">
              <a:rPr lang="th-TH" smtClean="0"/>
              <a:t>19/09/62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B7A0AE-3864-4875-B414-AB4553324B24}" type="slidenum">
              <a:rPr lang="th-TH" smtClean="0"/>
              <a:t>‹#›</a:t>
            </a:fld>
            <a:endParaRPr lang="th-TH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712806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E781-6868-440F-9640-305CCB563C22}" type="datetimeFigureOut">
              <a:rPr lang="th-TH" smtClean="0"/>
              <a:t>19/09/62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A0AE-3864-4875-B414-AB4553324B2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79928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E781-6868-440F-9640-305CCB563C22}" type="datetimeFigureOut">
              <a:rPr lang="th-TH" smtClean="0"/>
              <a:t>19/09/62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A0AE-3864-4875-B414-AB4553324B2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76929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E781-6868-440F-9640-305CCB563C22}" type="datetimeFigureOut">
              <a:rPr lang="th-TH" smtClean="0"/>
              <a:t>19/09/62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A0AE-3864-4875-B414-AB4553324B2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41987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E781-6868-440F-9640-305CCB563C22}" type="datetimeFigureOut">
              <a:rPr lang="th-TH" smtClean="0"/>
              <a:t>19/09/62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A0AE-3864-4875-B414-AB4553324B2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97847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680E781-6868-440F-9640-305CCB563C22}" type="datetimeFigureOut">
              <a:rPr lang="th-TH" smtClean="0"/>
              <a:t>19/09/62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B7A0AE-3864-4875-B414-AB4553324B24}" type="slidenum">
              <a:rPr lang="th-TH" smtClean="0"/>
              <a:t>‹#›</a:t>
            </a:fld>
            <a:endParaRPr lang="th-TH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51478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680E781-6868-440F-9640-305CCB563C22}" type="datetimeFigureOut">
              <a:rPr lang="th-TH" smtClean="0"/>
              <a:t>19/09/62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B7A0AE-3864-4875-B414-AB4553324B24}" type="slidenum">
              <a:rPr lang="th-TH" smtClean="0"/>
              <a:t>‹#›</a:t>
            </a:fld>
            <a:endParaRPr lang="th-TH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652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680E781-6868-440F-9640-305CCB563C22}" type="datetimeFigureOut">
              <a:rPr lang="th-TH" smtClean="0"/>
              <a:t>19/09/62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FB7A0AE-3864-4875-B414-AB4553324B24}" type="slidenum">
              <a:rPr lang="th-TH" smtClean="0"/>
              <a:t>‹#›</a:t>
            </a:fld>
            <a:endParaRPr lang="th-TH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28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78187BB-D7AC-46A9-9A85-68A970222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379887"/>
            <a:ext cx="8361229" cy="2098226"/>
          </a:xfrm>
        </p:spPr>
        <p:txBody>
          <a:bodyPr/>
          <a:lstStyle/>
          <a:p>
            <a:r>
              <a:rPr lang="th-TH" sz="8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บิวตี้บล็อกเกอร์</a:t>
            </a:r>
          </a:p>
        </p:txBody>
      </p:sp>
    </p:spTree>
    <p:extLst>
      <p:ext uri="{BB962C8B-B14F-4D97-AF65-F5344CB8AC3E}">
        <p14:creationId xmlns:p14="http://schemas.microsoft.com/office/powerpoint/2010/main" val="3200529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08268B2-0E18-4361-A333-EDA76A717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4974" y="349106"/>
            <a:ext cx="9124951" cy="3470420"/>
          </a:xfrm>
        </p:spPr>
        <p:txBody>
          <a:bodyPr/>
          <a:lstStyle/>
          <a:p>
            <a:pPr marL="0" indent="0" algn="ctr">
              <a:buNone/>
            </a:pPr>
            <a:r>
              <a:rPr lang="th-TH" sz="3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บิวตี้บล็อกเกอร์</a:t>
            </a:r>
          </a:p>
          <a:p>
            <a:pPr marL="0" indent="0">
              <a:buNone/>
            </a:pPr>
            <a:r>
              <a:rPr lang="th-TH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นิยาม</a:t>
            </a:r>
            <a:endParaRPr lang="th-TH" sz="900" b="1" dirty="0">
              <a:solidFill>
                <a:schemeClr val="tx1">
                  <a:lumMod val="95000"/>
                  <a:lumOff val="5000"/>
                </a:schemeClr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0" indent="0">
              <a:buNone/>
            </a:pPr>
            <a:r>
              <a:rPr lang="th-TH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บุคคลที่มีการแนะนำ, รีวิวผลิตภัณฑ์ความงานทั้งหลาย รวมไปถึงสอนวิธีการแต่งหน้า ทำผม แต่งตัว โดยทดลองใช้จริงและรีวิวผลตามความเป็นจริง</a:t>
            </a:r>
          </a:p>
          <a:p>
            <a:pPr marL="0" indent="0">
              <a:buNone/>
            </a:pPr>
            <a:endParaRPr lang="th-TH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7D142B3-F86D-46F9-BAB4-F9B2C5E99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527" y="3228975"/>
            <a:ext cx="3664018" cy="2441152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3C7A5C4-C61A-41D9-BA7F-8A698DC06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3146">
            <a:off x="2790824" y="3602534"/>
            <a:ext cx="3971925" cy="223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0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8C8B4DA-0633-4846-9654-90D6C4E37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9075"/>
            <a:ext cx="9601200" cy="56483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th-TH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ตารางแสดงจำนวนผู้ติดตามของบิวตี้บล็อกเกอร</a:t>
            </a:r>
            <a:r>
              <a:rPr lang="th-TH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์ช่</a:t>
            </a:r>
            <a:r>
              <a:rPr lang="th-TH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อง</a:t>
            </a:r>
            <a:r>
              <a:rPr lang="th-TH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ต่างๆ</a:t>
            </a:r>
            <a:endParaRPr lang="th-TH" sz="2800" dirty="0">
              <a:solidFill>
                <a:schemeClr val="tx1">
                  <a:lumMod val="95000"/>
                  <a:lumOff val="5000"/>
                </a:schemeClr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0" indent="0" algn="ctr">
              <a:buNone/>
            </a:pPr>
            <a:endParaRPr lang="th-TH" sz="3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C2C2F967-AEDF-42D7-A805-68C7309A3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818965"/>
            <a:ext cx="8439150" cy="4448543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671308AF-482C-417A-AF2F-5EF51E24D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3509">
            <a:off x="8605837" y="4240547"/>
            <a:ext cx="2981325" cy="203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59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51B8556A-0F58-465B-B72F-84BAF5251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400"/>
            <a:ext cx="9601200" cy="600075"/>
          </a:xfrm>
        </p:spPr>
        <p:txBody>
          <a:bodyPr/>
          <a:lstStyle/>
          <a:p>
            <a:pPr marL="0" indent="0" algn="ctr">
              <a:buNone/>
            </a:pPr>
            <a:r>
              <a:rPr lang="th-TH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กราฟจำนวนผู้ติดตามของบิวตี้บล็อกเกอร</a:t>
            </a:r>
            <a:r>
              <a:rPr lang="th-TH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์ช่</a:t>
            </a:r>
            <a:r>
              <a:rPr lang="th-TH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อง</a:t>
            </a:r>
            <a:r>
              <a:rPr lang="th-TH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ต่างๆ</a:t>
            </a:r>
            <a:endParaRPr lang="th-TH" sz="2800" dirty="0">
              <a:solidFill>
                <a:schemeClr val="tx1">
                  <a:lumMod val="95000"/>
                  <a:lumOff val="5000"/>
                </a:schemeClr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0" indent="0" algn="ctr">
              <a:buNone/>
            </a:pPr>
            <a:endParaRPr lang="th-TH" sz="28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0" indent="0" algn="ctr">
              <a:buNone/>
            </a:pPr>
            <a:endParaRPr lang="th-TH" dirty="0"/>
          </a:p>
        </p:txBody>
      </p:sp>
      <p:graphicFrame>
        <p:nvGraphicFramePr>
          <p:cNvPr id="4" name="แผนภูมิ 3">
            <a:extLst>
              <a:ext uri="{FF2B5EF4-FFF2-40B4-BE49-F238E27FC236}">
                <a16:creationId xmlns:a16="http://schemas.microsoft.com/office/drawing/2014/main" id="{222D4BD7-5183-43A5-A931-8962C6A4AE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7241149"/>
              </p:ext>
            </p:extLst>
          </p:nvPr>
        </p:nvGraphicFramePr>
        <p:xfrm>
          <a:off x="1047750" y="371474"/>
          <a:ext cx="10839449" cy="593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65756312"/>
      </p:ext>
    </p:extLst>
  </p:cSld>
  <p:clrMapOvr>
    <a:masterClrMapping/>
  </p:clrMapOvr>
  <p:transition spd="slow">
    <p:wheel spokes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22734C9-BC2A-4C57-9915-5A570BDC3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79836">
            <a:off x="6857598" y="1137316"/>
            <a:ext cx="4839034" cy="30048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ตัวแทนเนื้อหา 6">
            <a:extLst>
              <a:ext uri="{FF2B5EF4-FFF2-40B4-BE49-F238E27FC236}">
                <a16:creationId xmlns:a16="http://schemas.microsoft.com/office/drawing/2014/main" id="{0C370A91-8532-41D9-9A82-121C19DE9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95276"/>
            <a:ext cx="9601200" cy="914400"/>
          </a:xfrm>
        </p:spPr>
        <p:txBody>
          <a:bodyPr/>
          <a:lstStyle/>
          <a:p>
            <a:pPr marL="0" indent="0" algn="ctr">
              <a:buNone/>
            </a:pPr>
            <a:r>
              <a:rPr lang="th-TH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บิวตี้บล็อกเกอร์ในประเทศไทย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0" indent="0" algn="ctr">
              <a:buNone/>
            </a:pPr>
            <a:endParaRPr lang="th-TH" dirty="0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6A3B0386-1D2A-4523-9A23-C299E2332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18953">
            <a:off x="1220587" y="856001"/>
            <a:ext cx="4522188" cy="27050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DB02645F-0C01-4675-9B32-7ED1C25C1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046" y="3830649"/>
            <a:ext cx="4783979" cy="28913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7633202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143C992F-822B-4E43-B876-058CC3B50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352425"/>
            <a:ext cx="9601200" cy="12287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th-TH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เครื่องสำอาง</a:t>
            </a:r>
            <a:endParaRPr lang="th-TH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D6E5B087-2C52-4196-87FF-0E7CEC86C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990600"/>
            <a:ext cx="2856265" cy="1885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3CBB04A7-52DE-4F09-B605-EA5670850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042" y="1325042"/>
            <a:ext cx="2235193" cy="22351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CD48AE22-EA46-474E-B5FC-A9380B094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4260187"/>
            <a:ext cx="3267075" cy="21745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609A3A38-6C6B-46BE-B9EB-2007B783B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718" y="3434533"/>
            <a:ext cx="2371725" cy="29646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DD2AC858-B3F0-4C42-AD8D-B6B06E5CF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312" y="3860807"/>
            <a:ext cx="2504840" cy="21534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D58B2340-7049-4B20-8F1F-3D9E6827BD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222" y="844973"/>
            <a:ext cx="2926715" cy="19499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8848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D71AD981-64E8-4E0B-8F67-9BF324C34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47675"/>
            <a:ext cx="9601200" cy="54197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th-TH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แบรนด์เครื่องสำอาง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57DCBA92-B462-464C-99AB-253AD92B3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13" y="1346834"/>
            <a:ext cx="1950724" cy="1097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C4E44C-1F04-48F3-B0F9-6059CA544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44" y="1233488"/>
            <a:ext cx="2565400" cy="192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62735CDD-C410-46CA-A096-1E705614A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652" y="1346834"/>
            <a:ext cx="2649498" cy="1247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EA3C882B-F45B-4DFC-9DEF-DB31B355D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124" y="3666070"/>
            <a:ext cx="2043589" cy="2558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92B26BD6-4353-4D8C-A52A-01E0DE130F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974" y="3666070"/>
            <a:ext cx="1950724" cy="19507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ECC97CB4-9E72-463B-A974-7E9FC2D45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521" y="4140978"/>
            <a:ext cx="3452846" cy="1726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258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872DAE8-4B70-441D-B03C-F8FE6D73F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50" y="497750"/>
            <a:ext cx="6820609" cy="482672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7A280F5-70CA-40D4-A724-D0A272AE74D7}"/>
              </a:ext>
            </a:extLst>
          </p:cNvPr>
          <p:cNvSpPr txBox="1"/>
          <p:nvPr/>
        </p:nvSpPr>
        <p:spPr>
          <a:xfrm>
            <a:off x="8705850" y="5810250"/>
            <a:ext cx="31623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ctr"/>
            <a:r>
              <a:rPr lang="th-TH" sz="2200" b="1" dirty="0">
                <a:solidFill>
                  <a:prstClr val="black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ผู้จัดทำ</a:t>
            </a:r>
          </a:p>
          <a:p>
            <a:pPr lvl="0" algn="r"/>
            <a:r>
              <a:rPr lang="th-TH" sz="2200" dirty="0">
                <a:solidFill>
                  <a:prstClr val="black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นางสาว ชุติมา </a:t>
            </a:r>
            <a:r>
              <a:rPr lang="th-TH" sz="2200" dirty="0" err="1">
                <a:solidFill>
                  <a:prstClr val="black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อนันต</a:t>
            </a:r>
            <a:r>
              <a:rPr lang="th-TH" sz="2200" dirty="0">
                <a:solidFill>
                  <a:prstClr val="black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กูล </a:t>
            </a:r>
            <a:r>
              <a:rPr lang="en-US" sz="2200" dirty="0">
                <a:solidFill>
                  <a:prstClr val="black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: 61111415</a:t>
            </a:r>
            <a:endParaRPr lang="th-TH" sz="2200" dirty="0"/>
          </a:p>
        </p:txBody>
      </p:sp>
    </p:spTree>
    <p:extLst>
      <p:ext uri="{BB962C8B-B14F-4D97-AF65-F5344CB8AC3E}">
        <p14:creationId xmlns:p14="http://schemas.microsoft.com/office/powerpoint/2010/main" val="37885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มุมกรอบ">
  <a:themeElements>
    <a:clrScheme name="แดงส้ม 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มุมกรอบ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มุมกรอบ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ครอบตัด</Template>
  <TotalTime>149</TotalTime>
  <Words>81</Words>
  <Application>Microsoft Office PowerPoint</Application>
  <PresentationFormat>แบบจอกว้าง</PresentationFormat>
  <Paragraphs>13</Paragraphs>
  <Slides>8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2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8</vt:i4>
      </vt:variant>
    </vt:vector>
  </HeadingPairs>
  <TitlesOfParts>
    <vt:vector size="11" baseType="lpstr">
      <vt:lpstr>Cordia New</vt:lpstr>
      <vt:lpstr>Franklin Gothic Book</vt:lpstr>
      <vt:lpstr>มุมกรอบ</vt:lpstr>
      <vt:lpstr>บิวตี้บล็อกเกอร์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บิวตี้บล็อกเกอร์</dc:title>
  <dc:creator>user</dc:creator>
  <cp:lastModifiedBy>user</cp:lastModifiedBy>
  <cp:revision>9</cp:revision>
  <dcterms:created xsi:type="dcterms:W3CDTF">2019-09-18T17:15:22Z</dcterms:created>
  <dcterms:modified xsi:type="dcterms:W3CDTF">2019-09-18T22:07:46Z</dcterms:modified>
</cp:coreProperties>
</file>